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8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history.com/topics/holidays/history-of-veterans-day/videos/history-of-veterans-da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en.wikipedia.org/wiki/World_War_I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world.com/" TargetMode="External"/><Relationship Id="rId7" Type="http://schemas.openxmlformats.org/officeDocument/2006/relationships/hyperlink" Target="http://www.va.gov/" TargetMode="External"/><Relationship Id="rId2" Type="http://schemas.openxmlformats.org/officeDocument/2006/relationships/hyperlink" Target="http://www.milita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n.com/" TargetMode="External"/><Relationship Id="rId5" Type="http://schemas.openxmlformats.org/officeDocument/2006/relationships/hyperlink" Target="http://www.wikepedia.org/" TargetMode="External"/><Relationship Id="rId4" Type="http://schemas.openxmlformats.org/officeDocument/2006/relationships/hyperlink" Target="http://www.hellasmultimedi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519983" cy="3782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2014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Explanation of Veterans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www.history.com/topics/holidays/history-of-veterans-day/videos/history-of-veterans-day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7924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Armistice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 smtClean="0"/>
              <a:t>Veterans Day </a:t>
            </a:r>
            <a:r>
              <a:rPr lang="en-US" sz="3600" dirty="0" smtClean="0"/>
              <a:t>was once called </a:t>
            </a:r>
          </a:p>
          <a:p>
            <a:pPr marL="0" indent="0" algn="ctr">
              <a:buNone/>
            </a:pPr>
            <a:r>
              <a:rPr lang="en-US" sz="3600" dirty="0" smtClean="0"/>
              <a:t>Armistice Day.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Armistice Day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commemorated every year on </a:t>
            </a:r>
            <a:r>
              <a:rPr lang="en-US" dirty="0" smtClean="0"/>
              <a:t>November 11</a:t>
            </a:r>
            <a:r>
              <a:rPr lang="en-US" baseline="30000" dirty="0" smtClean="0"/>
              <a:t>th</a:t>
            </a:r>
            <a:r>
              <a:rPr lang="en-US" dirty="0" smtClean="0"/>
              <a:t>, to </a:t>
            </a:r>
            <a:r>
              <a:rPr lang="en-US" dirty="0"/>
              <a:t>mark the </a:t>
            </a:r>
            <a:r>
              <a:rPr lang="en-US" dirty="0" smtClean="0"/>
              <a:t>treaty (or armistice)</a:t>
            </a:r>
            <a:r>
              <a:rPr lang="en-US" dirty="0"/>
              <a:t> signed between the </a:t>
            </a:r>
            <a:r>
              <a:rPr lang="en-US" dirty="0" smtClean="0"/>
              <a:t>Allied and German forces of </a:t>
            </a:r>
            <a:r>
              <a:rPr lang="en-US" dirty="0"/>
              <a:t> </a:t>
            </a:r>
            <a:r>
              <a:rPr lang="en-US" dirty="0">
                <a:hlinkClick r:id="rId2" tooltip="World War I"/>
              </a:rPr>
              <a:t>World War I</a:t>
            </a:r>
            <a:r>
              <a:rPr lang="en-US" dirty="0"/>
              <a:t>, which took effect at eleven o'clock in the morning—the "eleventh hour of the eleventh day of the eleventh month" of 1918. </a:t>
            </a:r>
          </a:p>
        </p:txBody>
      </p:sp>
      <p:pic>
        <p:nvPicPr>
          <p:cNvPr id="1026" name="Picture 2" descr="C:\Users\tylerb\AppData\Local\Microsoft\Windows\Temporary Internet Files\Content.IE5\BWARFIEE\MC90021316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297">
            <a:off x="1034110" y="3152287"/>
            <a:ext cx="2915833" cy="2740824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extLst/>
        </p:spPr>
      </p:pic>
    </p:spTree>
    <p:extLst>
      <p:ext uri="{BB962C8B-B14F-4D97-AF65-F5344CB8AC3E}">
        <p14:creationId xmlns:p14="http://schemas.microsoft.com/office/powerpoint/2010/main" val="23358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After More Wars, the Name Changed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1954, after having been through both World War II and the Korean War, the </a:t>
            </a:r>
            <a:r>
              <a:rPr lang="en-US" dirty="0" smtClean="0"/>
              <a:t>Congress amended </a:t>
            </a:r>
            <a:r>
              <a:rPr lang="en-US" dirty="0"/>
              <a:t>the </a:t>
            </a:r>
            <a:r>
              <a:rPr lang="en-US" dirty="0" smtClean="0"/>
              <a:t>name of the holiday, changing "Armistice” to the word, "Veterans</a:t>
            </a:r>
            <a:r>
              <a:rPr lang="en-US" dirty="0"/>
              <a:t>." With the approval of this legislation on June 1, 1954, Nov. 11 became a day to honor American veterans of all wars.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7353"/>
            <a:ext cx="4038600" cy="4031656"/>
          </a:xfrm>
        </p:spPr>
      </p:pic>
    </p:spTree>
    <p:extLst>
      <p:ext uri="{BB962C8B-B14F-4D97-AF65-F5344CB8AC3E}">
        <p14:creationId xmlns:p14="http://schemas.microsoft.com/office/powerpoint/2010/main" val="21255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our veterans today?</a:t>
            </a:r>
            <a:endParaRPr lang="en-US" sz="7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7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Wars of the 20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World War I—</a:t>
            </a:r>
            <a:r>
              <a:rPr lang="en-US" sz="2400" dirty="0" smtClean="0"/>
              <a:t>none still living</a:t>
            </a:r>
          </a:p>
          <a:p>
            <a:r>
              <a:rPr lang="en-US" dirty="0" smtClean="0"/>
              <a:t>World War II--</a:t>
            </a:r>
            <a:r>
              <a:rPr lang="en-US" sz="2000" dirty="0"/>
              <a:t>16,112,566 served, about 1 million still alive</a:t>
            </a:r>
            <a:endParaRPr lang="en-US" sz="2000" dirty="0" smtClean="0"/>
          </a:p>
          <a:p>
            <a:r>
              <a:rPr lang="en-US" dirty="0" smtClean="0"/>
              <a:t>Korean War--</a:t>
            </a:r>
            <a:r>
              <a:rPr lang="en-US" sz="2400" dirty="0" smtClean="0"/>
              <a:t>5,720,000, about 2,275,000 still living</a:t>
            </a:r>
          </a:p>
          <a:p>
            <a:r>
              <a:rPr lang="en-US" dirty="0" smtClean="0"/>
              <a:t>Vietnam War--</a:t>
            </a:r>
            <a:r>
              <a:rPr lang="en-US" sz="2400" dirty="0" smtClean="0"/>
              <a:t>8,744,000, about 7,391,000 still living</a:t>
            </a:r>
          </a:p>
          <a:p>
            <a:r>
              <a:rPr lang="en-US" dirty="0" smtClean="0"/>
              <a:t>Desert Shield/Storm-</a:t>
            </a:r>
            <a:r>
              <a:rPr lang="en-US" dirty="0"/>
              <a:t>-</a:t>
            </a:r>
            <a:r>
              <a:rPr lang="en-US" sz="2400" dirty="0" smtClean="0"/>
              <a:t>2,322,000, with 694,550 deployed to Gulf </a:t>
            </a:r>
          </a:p>
          <a:p>
            <a:r>
              <a:rPr lang="en-US" dirty="0" smtClean="0"/>
              <a:t>Global War on </a:t>
            </a:r>
            <a:r>
              <a:rPr lang="en-US" sz="2400" dirty="0" smtClean="0"/>
              <a:t>Terror-varies because of ongoing conflict</a:t>
            </a:r>
          </a:p>
          <a:p>
            <a:pPr marL="0" indent="0" algn="ctr">
              <a:buNone/>
            </a:pPr>
            <a:r>
              <a:rPr lang="en-US" b="1" dirty="0" smtClean="0"/>
              <a:t>CURRENT VETERANS IN THE UNITED STATES:</a:t>
            </a:r>
          </a:p>
          <a:p>
            <a:pPr marL="0" indent="0" algn="ctr">
              <a:buNone/>
            </a:pPr>
            <a:r>
              <a:rPr lang="en-US" b="1" dirty="0" smtClean="0"/>
              <a:t>Approximately 21.2 million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99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ylerb\Desktop\Veterans Day Entries\Dale Vincent--Harrell bo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72" y="19665"/>
            <a:ext cx="1809628" cy="24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858" r="15195" b="21919"/>
          <a:stretch/>
        </p:blipFill>
        <p:spPr>
          <a:xfrm>
            <a:off x="5474105" y="-4915"/>
            <a:ext cx="1835685" cy="2443316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9884"/>
          <a:stretch/>
        </p:blipFill>
        <p:spPr bwMode="auto">
          <a:xfrm>
            <a:off x="3505200" y="-12290"/>
            <a:ext cx="1976284" cy="246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 b="486"/>
          <a:stretch/>
        </p:blipFill>
        <p:spPr>
          <a:xfrm>
            <a:off x="1656912" y="19665"/>
            <a:ext cx="1848288" cy="2434331"/>
          </a:xfrm>
          <a:prstGeom prst="rect">
            <a:avLst/>
          </a:prstGeom>
        </p:spPr>
      </p:pic>
      <p:pic>
        <p:nvPicPr>
          <p:cNvPr id="11" name="Picture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t="4946" r="15526" b="15735"/>
          <a:stretch/>
        </p:blipFill>
        <p:spPr>
          <a:xfrm>
            <a:off x="-1" y="48566"/>
            <a:ext cx="1656913" cy="24054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16" y="2438400"/>
            <a:ext cx="1515268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72" y="2488409"/>
            <a:ext cx="1355644" cy="219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93" y="2488408"/>
            <a:ext cx="2019579" cy="219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2453996"/>
            <a:ext cx="1855107" cy="314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Placeholder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748" r="20759" b="32357"/>
          <a:stretch/>
        </p:blipFill>
        <p:spPr>
          <a:xfrm>
            <a:off x="1891978" y="2488409"/>
            <a:ext cx="2300748" cy="3113521"/>
          </a:xfrm>
          <a:prstGeom prst="rect">
            <a:avLst/>
          </a:prstGeom>
        </p:spPr>
      </p:pic>
      <p:pic>
        <p:nvPicPr>
          <p:cNvPr id="17" name="Picture Placeholder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t="40255" r="44732" b="41729"/>
          <a:stretch/>
        </p:blipFill>
        <p:spPr>
          <a:xfrm>
            <a:off x="7618036" y="4684712"/>
            <a:ext cx="1484177" cy="2173288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5450" r="18539" b="4393"/>
          <a:stretch/>
        </p:blipFill>
        <p:spPr bwMode="auto">
          <a:xfrm>
            <a:off x="6149369" y="4684712"/>
            <a:ext cx="1468667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Placeholder 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11289" r="8743" b="16390"/>
          <a:stretch/>
        </p:blipFill>
        <p:spPr>
          <a:xfrm>
            <a:off x="4182894" y="4697002"/>
            <a:ext cx="1966475" cy="2191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71" y="5792779"/>
            <a:ext cx="4146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doni MT" panose="02070603080606020203" pitchFamily="18" charset="0"/>
              </a:rPr>
              <a:t>Our Veterans</a:t>
            </a:r>
            <a:endParaRPr lang="en-US" sz="44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17478" r="3271" b="7614"/>
          <a:stretch/>
        </p:blipFill>
        <p:spPr>
          <a:xfrm>
            <a:off x="6481981" y="-36871"/>
            <a:ext cx="2654645" cy="3200321"/>
          </a:xfrm>
          <a:prstGeom prst="rect">
            <a:avLst/>
          </a:prstGeom>
        </p:spPr>
      </p:pic>
      <p:pic>
        <p:nvPicPr>
          <p:cNvPr id="3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-518" r="-2731" b="9004"/>
          <a:stretch/>
        </p:blipFill>
        <p:spPr>
          <a:xfrm>
            <a:off x="4636511" y="-18436"/>
            <a:ext cx="1845469" cy="2304436"/>
          </a:xfrm>
          <a:prstGeom prst="rect">
            <a:avLst/>
          </a:prstGeom>
        </p:spPr>
      </p:pic>
      <p:pic>
        <p:nvPicPr>
          <p:cNvPr id="4" name="Picture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5274" r="13252" b="314"/>
          <a:stretch/>
        </p:blipFill>
        <p:spPr>
          <a:xfrm>
            <a:off x="3231703" y="-18435"/>
            <a:ext cx="1404807" cy="2304436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2" b="5023"/>
          <a:stretch/>
        </p:blipFill>
        <p:spPr>
          <a:xfrm>
            <a:off x="1590809" y="-18436"/>
            <a:ext cx="1640894" cy="2304437"/>
          </a:xfrm>
          <a:prstGeom prst="rect">
            <a:avLst/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3" t="1" r="22329" b="-2671"/>
          <a:stretch/>
        </p:blipFill>
        <p:spPr>
          <a:xfrm>
            <a:off x="71725" y="1"/>
            <a:ext cx="1533832" cy="2286000"/>
          </a:xfrm>
          <a:prstGeom prst="rect">
            <a:avLst/>
          </a:prstGeom>
        </p:spPr>
      </p:pic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b="2247"/>
          <a:stretch/>
        </p:blipFill>
        <p:spPr>
          <a:xfrm>
            <a:off x="3136106" y="2286000"/>
            <a:ext cx="1832407" cy="2198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27" y="3163449"/>
            <a:ext cx="2611900" cy="36152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42" y="2320413"/>
            <a:ext cx="1519439" cy="216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Placeholder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t="13010" r="21108" b="6531"/>
          <a:stretch/>
        </p:blipFill>
        <p:spPr>
          <a:xfrm>
            <a:off x="1679799" y="2305455"/>
            <a:ext cx="1462914" cy="2179195"/>
          </a:xfrm>
          <a:prstGeom prst="rect">
            <a:avLst/>
          </a:prstGeom>
        </p:spPr>
      </p:pic>
      <p:pic>
        <p:nvPicPr>
          <p:cNvPr id="11" name="Picture Placeholder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5" b="1689"/>
          <a:stretch/>
        </p:blipFill>
        <p:spPr>
          <a:xfrm>
            <a:off x="2745328" y="4484649"/>
            <a:ext cx="3782366" cy="229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17206" r="12216" b="20429"/>
          <a:stretch/>
        </p:blipFill>
        <p:spPr>
          <a:xfrm>
            <a:off x="7373" y="2228149"/>
            <a:ext cx="1703439" cy="2256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25" y="4724400"/>
            <a:ext cx="25952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odoni MT" panose="02070603080606020203" pitchFamily="18" charset="0"/>
              </a:rPr>
              <a:t>All </a:t>
            </a:r>
          </a:p>
          <a:p>
            <a:r>
              <a:rPr lang="en-US" sz="4400" dirty="0" smtClean="0">
                <a:latin typeface="Bodoni MT" panose="02070603080606020203" pitchFamily="18" charset="0"/>
              </a:rPr>
              <a:t>Our</a:t>
            </a:r>
          </a:p>
          <a:p>
            <a:r>
              <a:rPr lang="en-US" sz="4400" dirty="0" smtClean="0">
                <a:latin typeface="Bodoni MT" panose="02070603080606020203" pitchFamily="18" charset="0"/>
              </a:rPr>
              <a:t>Respect</a:t>
            </a:r>
            <a:endParaRPr lang="en-US" sz="4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9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www.military.com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www.educationworld.com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www.hellasmultimedia.com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www.wikepedia.org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www.cnn.com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www.va.gov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179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An Explanation of Veterans Day</vt:lpstr>
      <vt:lpstr>Armistice Day</vt:lpstr>
      <vt:lpstr>After More Wars, the Name Changed</vt:lpstr>
      <vt:lpstr>Who are our veterans today?</vt:lpstr>
      <vt:lpstr>Wars of the 20th and 21st Century</vt:lpstr>
      <vt:lpstr>PowerPoint Presentation</vt:lpstr>
      <vt:lpstr>PowerPoint Presentation</vt:lpstr>
      <vt:lpstr>Sources: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Tyler, Beth</dc:creator>
  <cp:lastModifiedBy>Tyler, Beth</cp:lastModifiedBy>
  <cp:revision>49</cp:revision>
  <dcterms:created xsi:type="dcterms:W3CDTF">2006-08-16T00:00:00Z</dcterms:created>
  <dcterms:modified xsi:type="dcterms:W3CDTF">2014-11-10T20:18:11Z</dcterms:modified>
</cp:coreProperties>
</file>